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</p:sldIdLst>
  <p:sldSz cx="3657600" cy="2743200"/>
  <p:notesSz cx="6858000" cy="9144000"/>
  <p:defaultTextStyle>
    <a:defPPr>
      <a:defRPr lang="en-US"/>
    </a:defPPr>
    <a:lvl1pPr marL="0" algn="l" defTabSz="18288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1pPr>
    <a:lvl2pPr marL="182880" algn="l" defTabSz="18288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2pPr>
    <a:lvl3pPr marL="365760" algn="l" defTabSz="18288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3pPr>
    <a:lvl4pPr marL="548640" algn="l" defTabSz="18288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4pPr>
    <a:lvl5pPr marL="731520" algn="l" defTabSz="18288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5pPr>
    <a:lvl6pPr marL="914400" algn="l" defTabSz="18288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6pPr>
    <a:lvl7pPr marL="1097280" algn="l" defTabSz="18288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7pPr>
    <a:lvl8pPr marL="1280160" algn="l" defTabSz="18288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8pPr>
    <a:lvl9pPr marL="1463040" algn="l" defTabSz="18288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249" d="100"/>
          <a:sy n="249" d="100"/>
        </p:scale>
        <p:origin x="-1632" y="36"/>
      </p:cViewPr>
      <p:guideLst>
        <p:guide orient="horz" pos="864"/>
        <p:guide pos="115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" y="852170"/>
            <a:ext cx="3108960" cy="58801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" y="1554480"/>
            <a:ext cx="2560320" cy="7010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2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65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80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173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50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1760" y="109855"/>
            <a:ext cx="822960" cy="234061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" y="109855"/>
            <a:ext cx="2407920" cy="234061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649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444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925" y="1762760"/>
            <a:ext cx="3108960" cy="544830"/>
          </a:xfrm>
        </p:spPr>
        <p:txBody>
          <a:bodyPr anchor="t"/>
          <a:lstStyle>
            <a:lvl1pPr algn="l">
              <a:defRPr sz="1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925" y="1162685"/>
            <a:ext cx="3108960" cy="600075"/>
          </a:xfrm>
        </p:spPr>
        <p:txBody>
          <a:bodyPr anchor="b"/>
          <a:lstStyle>
            <a:lvl1pPr marL="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1pPr>
            <a:lvl2pPr marL="18288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2pPr>
            <a:lvl3pPr marL="36576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3pPr>
            <a:lvl4pPr marL="54864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4pPr>
            <a:lvl5pPr marL="73152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5pPr>
            <a:lvl6pPr marL="91440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6pPr>
            <a:lvl7pPr marL="109728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7pPr>
            <a:lvl8pPr marL="128016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8pPr>
            <a:lvl9pPr marL="146304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03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" y="640080"/>
            <a:ext cx="1615440" cy="1810385"/>
          </a:xfrm>
        </p:spPr>
        <p:txBody>
          <a:bodyPr/>
          <a:lstStyle>
            <a:lvl1pPr>
              <a:defRPr sz="1100"/>
            </a:lvl1pPr>
            <a:lvl2pPr>
              <a:defRPr sz="1000"/>
            </a:lvl2pPr>
            <a:lvl3pPr>
              <a:defRPr sz="800"/>
            </a:lvl3pPr>
            <a:lvl4pPr>
              <a:defRPr sz="700"/>
            </a:lvl4pPr>
            <a:lvl5pPr>
              <a:defRPr sz="700"/>
            </a:lvl5pPr>
            <a:lvl6pPr>
              <a:defRPr sz="700"/>
            </a:lvl6pPr>
            <a:lvl7pPr>
              <a:defRPr sz="700"/>
            </a:lvl7pPr>
            <a:lvl8pPr>
              <a:defRPr sz="700"/>
            </a:lvl8pPr>
            <a:lvl9pPr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9280" y="640080"/>
            <a:ext cx="1615440" cy="1810385"/>
          </a:xfrm>
        </p:spPr>
        <p:txBody>
          <a:bodyPr/>
          <a:lstStyle>
            <a:lvl1pPr>
              <a:defRPr sz="1100"/>
            </a:lvl1pPr>
            <a:lvl2pPr>
              <a:defRPr sz="1000"/>
            </a:lvl2pPr>
            <a:lvl3pPr>
              <a:defRPr sz="800"/>
            </a:lvl3pPr>
            <a:lvl4pPr>
              <a:defRPr sz="700"/>
            </a:lvl4pPr>
            <a:lvl5pPr>
              <a:defRPr sz="700"/>
            </a:lvl5pPr>
            <a:lvl6pPr>
              <a:defRPr sz="700"/>
            </a:lvl6pPr>
            <a:lvl7pPr>
              <a:defRPr sz="700"/>
            </a:lvl7pPr>
            <a:lvl8pPr>
              <a:defRPr sz="700"/>
            </a:lvl8pPr>
            <a:lvl9pPr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986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" y="614045"/>
            <a:ext cx="1616075" cy="255905"/>
          </a:xfrm>
        </p:spPr>
        <p:txBody>
          <a:bodyPr anchor="b"/>
          <a:lstStyle>
            <a:lvl1pPr marL="0" indent="0">
              <a:buNone/>
              <a:defRPr sz="100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00" b="1"/>
            </a:lvl3pPr>
            <a:lvl4pPr marL="548640" indent="0">
              <a:buNone/>
              <a:defRPr sz="600" b="1"/>
            </a:lvl4pPr>
            <a:lvl5pPr marL="731520" indent="0">
              <a:buNone/>
              <a:defRPr sz="600" b="1"/>
            </a:lvl5pPr>
            <a:lvl6pPr marL="914400" indent="0">
              <a:buNone/>
              <a:defRPr sz="600" b="1"/>
            </a:lvl6pPr>
            <a:lvl7pPr marL="1097280" indent="0">
              <a:buNone/>
              <a:defRPr sz="600" b="1"/>
            </a:lvl7pPr>
            <a:lvl8pPr marL="1280160" indent="0">
              <a:buNone/>
              <a:defRPr sz="600" b="1"/>
            </a:lvl8pPr>
            <a:lvl9pPr marL="1463040" indent="0">
              <a:buNone/>
              <a:defRPr sz="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880" y="869950"/>
            <a:ext cx="1616075" cy="1580515"/>
          </a:xfrm>
        </p:spPr>
        <p:txBody>
          <a:bodyPr/>
          <a:lstStyle>
            <a:lvl1pPr>
              <a:defRPr sz="1000"/>
            </a:lvl1pPr>
            <a:lvl2pPr>
              <a:defRPr sz="800"/>
            </a:lvl2pPr>
            <a:lvl3pPr>
              <a:defRPr sz="70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8010" y="614045"/>
            <a:ext cx="1616710" cy="255905"/>
          </a:xfrm>
        </p:spPr>
        <p:txBody>
          <a:bodyPr anchor="b"/>
          <a:lstStyle>
            <a:lvl1pPr marL="0" indent="0">
              <a:buNone/>
              <a:defRPr sz="100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00" b="1"/>
            </a:lvl3pPr>
            <a:lvl4pPr marL="548640" indent="0">
              <a:buNone/>
              <a:defRPr sz="600" b="1"/>
            </a:lvl4pPr>
            <a:lvl5pPr marL="731520" indent="0">
              <a:buNone/>
              <a:defRPr sz="600" b="1"/>
            </a:lvl5pPr>
            <a:lvl6pPr marL="914400" indent="0">
              <a:buNone/>
              <a:defRPr sz="600" b="1"/>
            </a:lvl6pPr>
            <a:lvl7pPr marL="1097280" indent="0">
              <a:buNone/>
              <a:defRPr sz="600" b="1"/>
            </a:lvl7pPr>
            <a:lvl8pPr marL="1280160" indent="0">
              <a:buNone/>
              <a:defRPr sz="600" b="1"/>
            </a:lvl8pPr>
            <a:lvl9pPr marL="1463040" indent="0">
              <a:buNone/>
              <a:defRPr sz="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8010" y="869950"/>
            <a:ext cx="1616710" cy="1580515"/>
          </a:xfrm>
        </p:spPr>
        <p:txBody>
          <a:bodyPr/>
          <a:lstStyle>
            <a:lvl1pPr>
              <a:defRPr sz="1000"/>
            </a:lvl1pPr>
            <a:lvl2pPr>
              <a:defRPr sz="800"/>
            </a:lvl2pPr>
            <a:lvl3pPr>
              <a:defRPr sz="70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177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16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502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09220"/>
            <a:ext cx="1203325" cy="464820"/>
          </a:xfrm>
        </p:spPr>
        <p:txBody>
          <a:bodyPr anchor="b"/>
          <a:lstStyle>
            <a:lvl1pPr algn="l">
              <a:defRPr sz="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0020" y="109220"/>
            <a:ext cx="2044700" cy="2341245"/>
          </a:xfrm>
        </p:spPr>
        <p:txBody>
          <a:bodyPr/>
          <a:lstStyle>
            <a:lvl1pPr>
              <a:defRPr sz="1300"/>
            </a:lvl1pPr>
            <a:lvl2pPr>
              <a:defRPr sz="1100"/>
            </a:lvl2pPr>
            <a:lvl3pPr>
              <a:defRPr sz="10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" y="574040"/>
            <a:ext cx="1203325" cy="1876425"/>
          </a:xfrm>
        </p:spPr>
        <p:txBody>
          <a:bodyPr/>
          <a:lstStyle>
            <a:lvl1pPr marL="0" indent="0">
              <a:buNone/>
              <a:defRPr sz="600"/>
            </a:lvl1pPr>
            <a:lvl2pPr marL="182880" indent="0">
              <a:buNone/>
              <a:defRPr sz="500"/>
            </a:lvl2pPr>
            <a:lvl3pPr marL="365760" indent="0">
              <a:buNone/>
              <a:defRPr sz="40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514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915" y="1920240"/>
            <a:ext cx="2194560" cy="226695"/>
          </a:xfrm>
        </p:spPr>
        <p:txBody>
          <a:bodyPr anchor="b"/>
          <a:lstStyle>
            <a:lvl1pPr algn="l">
              <a:defRPr sz="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6915" y="245110"/>
            <a:ext cx="2194560" cy="1645920"/>
          </a:xfrm>
        </p:spPr>
        <p:txBody>
          <a:bodyPr/>
          <a:lstStyle>
            <a:lvl1pPr marL="0" indent="0">
              <a:buNone/>
              <a:defRPr sz="1300"/>
            </a:lvl1pPr>
            <a:lvl2pPr marL="182880" indent="0">
              <a:buNone/>
              <a:defRPr sz="1100"/>
            </a:lvl2pPr>
            <a:lvl3pPr marL="365760" indent="0">
              <a:buNone/>
              <a:defRPr sz="1000"/>
            </a:lvl3pPr>
            <a:lvl4pPr marL="548640" indent="0">
              <a:buNone/>
              <a:defRPr sz="800"/>
            </a:lvl4pPr>
            <a:lvl5pPr marL="731520" indent="0">
              <a:buNone/>
              <a:defRPr sz="800"/>
            </a:lvl5pPr>
            <a:lvl6pPr marL="914400" indent="0">
              <a:buNone/>
              <a:defRPr sz="800"/>
            </a:lvl6pPr>
            <a:lvl7pPr marL="1097280" indent="0">
              <a:buNone/>
              <a:defRPr sz="800"/>
            </a:lvl7pPr>
            <a:lvl8pPr marL="1280160" indent="0">
              <a:buNone/>
              <a:defRPr sz="800"/>
            </a:lvl8pPr>
            <a:lvl9pPr marL="1463040" indent="0">
              <a:buNone/>
              <a:defRPr sz="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915" y="2146935"/>
            <a:ext cx="2194560" cy="321945"/>
          </a:xfrm>
        </p:spPr>
        <p:txBody>
          <a:bodyPr/>
          <a:lstStyle>
            <a:lvl1pPr marL="0" indent="0">
              <a:buNone/>
              <a:defRPr sz="600"/>
            </a:lvl1pPr>
            <a:lvl2pPr marL="182880" indent="0">
              <a:buNone/>
              <a:defRPr sz="500"/>
            </a:lvl2pPr>
            <a:lvl3pPr marL="365760" indent="0">
              <a:buNone/>
              <a:defRPr sz="40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7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880" y="109855"/>
            <a:ext cx="3291840" cy="457200"/>
          </a:xfrm>
          <a:prstGeom prst="rect">
            <a:avLst/>
          </a:prstGeom>
        </p:spPr>
        <p:txBody>
          <a:bodyPr vert="horz" lIns="36576" tIns="18288" rIns="36576" bIns="1828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" y="640080"/>
            <a:ext cx="3291840" cy="1810385"/>
          </a:xfrm>
          <a:prstGeom prst="rect">
            <a:avLst/>
          </a:prstGeom>
        </p:spPr>
        <p:txBody>
          <a:bodyPr vert="horz" lIns="36576" tIns="18288" rIns="36576" bIns="1828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2880" y="2542540"/>
            <a:ext cx="853440" cy="146050"/>
          </a:xfrm>
          <a:prstGeom prst="rect">
            <a:avLst/>
          </a:prstGeom>
        </p:spPr>
        <p:txBody>
          <a:bodyPr vert="horz" lIns="36576" tIns="18288" rIns="36576" bIns="18288" rtlCol="0" anchor="ctr"/>
          <a:lstStyle>
            <a:lvl1pPr algn="l">
              <a:defRPr sz="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CAED8-956B-1E47-BC3B-A7C5FFBA6198}" type="datetimeFigureOut">
              <a:rPr lang="en-US" smtClean="0"/>
              <a:t>9/27/2013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49680" y="2542540"/>
            <a:ext cx="1158240" cy="146050"/>
          </a:xfrm>
          <a:prstGeom prst="rect">
            <a:avLst/>
          </a:prstGeom>
        </p:spPr>
        <p:txBody>
          <a:bodyPr vert="horz" lIns="36576" tIns="18288" rIns="36576" bIns="18288" rtlCol="0" anchor="ctr"/>
          <a:lstStyle>
            <a:lvl1pPr algn="ctr">
              <a:defRPr sz="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21280" y="2542540"/>
            <a:ext cx="853440" cy="146050"/>
          </a:xfrm>
          <a:prstGeom prst="rect">
            <a:avLst/>
          </a:prstGeom>
        </p:spPr>
        <p:txBody>
          <a:bodyPr vert="horz" lIns="36576" tIns="18288" rIns="36576" bIns="18288" rtlCol="0" anchor="ctr"/>
          <a:lstStyle>
            <a:lvl1pPr algn="r">
              <a:defRPr sz="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71EA0-A630-A64A-A0CD-8BBD97B99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560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82880" rtl="0" eaLnBrk="1" latinLnBrk="0" hangingPunct="1">
        <a:spcBef>
          <a:spcPct val="0"/>
        </a:spcBef>
        <a:buNone/>
        <a:defRPr sz="1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182880" rtl="0" eaLnBrk="1" latinLnBrk="0" hangingPunct="1">
        <a:spcBef>
          <a:spcPct val="20000"/>
        </a:spcBef>
        <a:buFont typeface="Arial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297180" indent="-114300" algn="l" defTabSz="182880" rtl="0" eaLnBrk="1" latinLnBrk="0" hangingPunct="1">
        <a:spcBef>
          <a:spcPct val="20000"/>
        </a:spcBef>
        <a:buFont typeface="Arial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91440" algn="l" defTabSz="182880" rtl="0" eaLnBrk="1" latinLnBrk="0" hangingPunct="1">
        <a:spcBef>
          <a:spcPct val="20000"/>
        </a:spcBef>
        <a:buFont typeface="Arial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-91440" algn="l" defTabSz="182880" rtl="0" eaLnBrk="1" latinLnBrk="0" hangingPunct="1">
        <a:spcBef>
          <a:spcPct val="20000"/>
        </a:spcBef>
        <a:buFont typeface="Arial"/>
        <a:buChar char="–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91440" algn="l" defTabSz="182880" rtl="0" eaLnBrk="1" latinLnBrk="0" hangingPunct="1">
        <a:spcBef>
          <a:spcPct val="20000"/>
        </a:spcBef>
        <a:buFont typeface="Arial"/>
        <a:buChar char="»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indent="-91440" algn="l" defTabSz="182880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91440" algn="l" defTabSz="182880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91440" algn="l" defTabSz="182880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91440" algn="l" defTabSz="182880" rtl="0" eaLnBrk="1" latinLnBrk="0" hangingPunct="1">
        <a:spcBef>
          <a:spcPct val="20000"/>
        </a:spcBef>
        <a:buFont typeface="Arial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" algn="l" defTabSz="18288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algn="l" defTabSz="18288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algn="l" defTabSz="18288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algn="l" defTabSz="18288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algn="l" defTabSz="18288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" algn="l" defTabSz="18288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" algn="l" defTabSz="18288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" algn="l" defTabSz="18288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37" b="100000" l="8058" r="8995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1116"/>
            <a:ext cx="3711990" cy="2484886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0" y="14061"/>
            <a:ext cx="3657600" cy="2757714"/>
            <a:chOff x="-3817257" y="-1386114"/>
            <a:chExt cx="3657600" cy="2757714"/>
          </a:xfrm>
        </p:grpSpPr>
        <p:sp>
          <p:nvSpPr>
            <p:cNvPr id="9" name="Rectangle 3"/>
            <p:cNvSpPr/>
            <p:nvPr/>
          </p:nvSpPr>
          <p:spPr>
            <a:xfrm>
              <a:off x="-3817257" y="-1386114"/>
              <a:ext cx="3657600" cy="2757714"/>
            </a:xfrm>
            <a:custGeom>
              <a:avLst/>
              <a:gdLst/>
              <a:ahLst/>
              <a:cxnLst/>
              <a:rect l="l" t="t" r="r" b="b"/>
              <a:pathLst>
                <a:path w="3657600" h="2757714">
                  <a:moveTo>
                    <a:pt x="309624" y="61686"/>
                  </a:moveTo>
                  <a:cubicBezTo>
                    <a:pt x="166679" y="61686"/>
                    <a:pt x="50800" y="177565"/>
                    <a:pt x="50800" y="320510"/>
                  </a:cubicBezTo>
                  <a:lnTo>
                    <a:pt x="50800" y="2437205"/>
                  </a:lnTo>
                  <a:cubicBezTo>
                    <a:pt x="50800" y="2580150"/>
                    <a:pt x="166679" y="2696029"/>
                    <a:pt x="309624" y="2696029"/>
                  </a:cubicBezTo>
                  <a:lnTo>
                    <a:pt x="3347976" y="2696029"/>
                  </a:lnTo>
                  <a:cubicBezTo>
                    <a:pt x="3490921" y="2696029"/>
                    <a:pt x="3606800" y="2580150"/>
                    <a:pt x="3606800" y="2437205"/>
                  </a:cubicBezTo>
                  <a:lnTo>
                    <a:pt x="3606800" y="320510"/>
                  </a:lnTo>
                  <a:cubicBezTo>
                    <a:pt x="3606800" y="177565"/>
                    <a:pt x="3490921" y="61686"/>
                    <a:pt x="3347976" y="61686"/>
                  </a:cubicBezTo>
                  <a:close/>
                  <a:moveTo>
                    <a:pt x="0" y="0"/>
                  </a:moveTo>
                  <a:lnTo>
                    <a:pt x="3657600" y="0"/>
                  </a:lnTo>
                  <a:lnTo>
                    <a:pt x="3657600" y="2757714"/>
                  </a:lnTo>
                  <a:lnTo>
                    <a:pt x="0" y="27577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-3763329" y="-1325231"/>
              <a:ext cx="3549745" cy="2635949"/>
            </a:xfrm>
            <a:prstGeom prst="roundRect">
              <a:avLst>
                <a:gd name="adj" fmla="val 9358"/>
              </a:avLst>
            </a:prstGeom>
            <a:noFill/>
            <a:ln w="762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sp>
        <p:nvSpPr>
          <p:cNvPr id="2" name="AutoShape 2" descr="me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4" name="AutoShape 4" descr="me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5" name="AutoShape 6" descr="https://mail-attachment.googleusercontent.com/attachment/u/0/?ui=2&amp;ik=852c6e7cf7&amp;view=att&amp;th=1401ae86f8a0dc82&amp;attid=0.1&amp;disp=inline&amp;realattid=f_hjlcpsbe0&amp;safe=1&amp;zw&amp;saduie=AG9B_P9c83Xl9wnP3V9LmIMILrlN&amp;sadet=1375091417235&amp;sads=c20MUTbfEPsGACmVbT9Elhe2SqM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3" name="AutoShape 2" descr="https://mail.google.com/mail/u/0/?ui=2&amp;ik=852c6e7cf7&amp;view=att&amp;th=141595af361a41fe&amp;attid=0.1&amp;disp=emb&amp;zw&amp;atsh=1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11" name="AutoShape 6" descr="https://mail.google.com/mail/u/0/?ui=2&amp;ik=852c6e7cf7&amp;view=att&amp;th=141595af361a41fe&amp;attid=0.1&amp;disp=emb&amp;zw&amp;atsh=1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13" name="AutoShape 8" descr="https://mail.google.com/mail/u/0/?ui=2&amp;ik=852c6e7cf7&amp;view=att&amp;th=14158dc858c6226b&amp;attid=0.1&amp;disp=emb&amp;zw&amp;atsh=1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6" name="AutoShape 2" descr="https://mail-attachment.googleusercontent.com/attachment/u/0/?ui=2&amp;ik=852c6e7cf7&amp;view=att&amp;th=1414033b60f5bb96&amp;attid=0.1&amp;disp=inline&amp;realattid=f_hluqddmo0&amp;safe=1&amp;zw&amp;saduie=AG9B_P9c83Xl9wnP3V9LmIMILrlN&amp;sadet=1380264488367&amp;sads=K4jjMCCYFwflXKDfzCFC2jcpq00"/>
          <p:cNvSpPr>
            <a:spLocks noChangeAspect="1" noChangeArrowheads="1"/>
          </p:cNvSpPr>
          <p:nvPr/>
        </p:nvSpPr>
        <p:spPr bwMode="auto">
          <a:xfrm>
            <a:off x="1069975" y="769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03043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whsprwind@hotmail.com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whspr wind</dc:creator>
  <cp:lastModifiedBy>Damith C. Rajapakse</cp:lastModifiedBy>
  <cp:revision>21</cp:revision>
  <dcterms:created xsi:type="dcterms:W3CDTF">2012-08-20T09:22:23Z</dcterms:created>
  <dcterms:modified xsi:type="dcterms:W3CDTF">2013-09-27T07:48:17Z</dcterms:modified>
</cp:coreProperties>
</file>

<file path=docProps/thumbnail.jpeg>
</file>